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74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4114D6-5923-46FA-8921-5CEDCAF8A3C7}" v="60" dt="2024-05-21T20:30:25.1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E6891-B29E-421E-448D-FCAF66B2E7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F6DEFB-5899-E05D-623F-72E0E12710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1171C4-787A-A60D-AA18-FC41D80BF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D314-FCB3-4ED7-A87F-7A7CE7B598E1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D7E68B-9259-0C6D-4AA6-D95A6FA16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D8DFE-3607-7448-F8F1-3EA53368F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29F13-2173-4898-9DAA-341AADB54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915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D486F-FA95-604D-0EE9-EB1A19D9D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5A115C-76FC-40B4-3E80-390A8C4DFA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3C854-5A1B-9055-794E-35AB4C818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D314-FCB3-4ED7-A87F-7A7CE7B598E1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364A11-048B-FDCA-9147-7BE8EF970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02124B-5C5F-BC05-2602-F11DA4F17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29F13-2173-4898-9DAA-341AADB54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032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5BB6FA-EEAF-8B75-2BB5-6CF01BB25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4906D0-5F04-2E6B-26D7-81CBA64FF8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56A0DF-E052-5331-64E0-422BBE7CA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D314-FCB3-4ED7-A87F-7A7CE7B598E1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5E30D4-478C-2E06-F854-7609A5114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34A8EE-CAB8-3107-6E31-BF2819538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29F13-2173-4898-9DAA-341AADB54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833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6B5B1-AF20-F953-8521-57D9C639A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CB2E7D-0858-BF69-16EE-9A57DBF63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492F9C-5F18-3CCF-4228-4212A4A28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D314-FCB3-4ED7-A87F-7A7CE7B598E1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F1A5E8-89ED-7C82-E938-78230C830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5BF3B4-06A6-4301-BAE0-5B7E2696B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29F13-2173-4898-9DAA-341AADB54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290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A5D6B-5883-9877-281C-F8E6F6633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DB2554-0C12-A55F-D124-1527FBCA32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0001B0-C31F-53C0-CD73-1A365DBF1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D314-FCB3-4ED7-A87F-7A7CE7B598E1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3067A-B163-9927-45C0-E94B45882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C94095-9249-81C3-0A98-36008D046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29F13-2173-4898-9DAA-341AADB54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905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5E4E3-80A9-1811-B2E1-E12F4ED1B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765B0E-571D-CCB6-9373-59341AEE4D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BC7991-D19D-631D-B50C-75B32AD1A5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1BFB04-346A-EC7A-43D5-CC6EDB49E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D314-FCB3-4ED7-A87F-7A7CE7B598E1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9E0FEB-A57E-11B7-D0AE-3D6934929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825D9-F919-4032-2E88-BA977130D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29F13-2173-4898-9DAA-341AADB54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74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23405-B160-DE7F-4AC3-257FC2ECC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8118FB-3E07-34A3-E7BA-424F7F3C8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A6431C-A8FD-78C1-7545-E55A8F7AF4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EC6874-F7F4-D0C6-97B7-18AD8A8CFE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52E630-628A-93E3-098F-AFC8EEB1F6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1BCDF5-F439-3348-9343-167AB2ADD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D314-FCB3-4ED7-A87F-7A7CE7B598E1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44E323-9941-D4B2-1F9E-24AB8E465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0E5A92-A0B8-959A-4E3A-D6FBF100D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29F13-2173-4898-9DAA-341AADB54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696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8CE23-247E-079C-3B26-F9101D7BA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CD6D60-1E04-7B00-EA8F-35049121A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D314-FCB3-4ED7-A87F-7A7CE7B598E1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004DDF-367C-79E1-F5AB-02F52DCFC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AF1FCA-0798-8560-AD29-2C3B8F065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29F13-2173-4898-9DAA-341AADB54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705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8D7A9B-108B-600C-BE7C-8882B01C9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D314-FCB3-4ED7-A87F-7A7CE7B598E1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2971A4-C7A8-D4FD-0204-97228F10A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553769-2DD1-CDB8-84F8-2597BE771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29F13-2173-4898-9DAA-341AADB54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420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BA1EF-E15E-2281-2928-F232E2EEB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824B3-4958-9E03-63C5-8D39FE0EB3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E17C98-CD13-FACB-92A5-0039AD4512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A38047-C68A-A7DE-5FD4-4B3A8834F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D314-FCB3-4ED7-A87F-7A7CE7B598E1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601A4F-06F9-8F85-0559-B4B506124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5F0DF1-265B-714E-4705-FD5FCD949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29F13-2173-4898-9DAA-341AADB54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164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BFA95-FDE0-2F14-DD33-64D60239A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23F782-FFB3-90E8-B66C-016C5509C9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B565FF-DCB1-645C-81B2-60CB7F4EB5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462672-5E22-270E-A060-6A1B0CC78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D314-FCB3-4ED7-A87F-7A7CE7B598E1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9E5EB6-ABCC-65DE-3930-CC9477D9D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896991-5A30-163C-C530-A6B942D71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29F13-2173-4898-9DAA-341AADB54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954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f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</a:blip>
          <a:srcRect/>
          <a:stretch>
            <a:fillRect l="12000" r="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F49648-15F6-2576-ED75-424F3DA1F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E58322-6CAB-0F05-1CD6-5C467927A8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A800C-83E5-D116-BB07-F564357447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210D314-FCB3-4ED7-A87F-7A7CE7B598E1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E46872-0C2F-DB7B-567A-1687249871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51E746-7B6D-FF19-CC12-238FCDF905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EE29F13-2173-4898-9DAA-341AADB54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193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ipsd.org/" TargetMode="External"/><Relationship Id="rId2" Type="http://schemas.openxmlformats.org/officeDocument/2006/relationships/hyperlink" Target="http://www.jamesislandsc.us/emergency-preparednes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cemd.org/" TargetMode="External"/><Relationship Id="rId4" Type="http://schemas.openxmlformats.org/officeDocument/2006/relationships/hyperlink" Target="http://www.charlestoncounty.org/departments/emergency-management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A3A00-FB9D-4823-C16A-AEAC175E34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Hurricane Preparedness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8350EC-049E-731C-7E27-43095FC51B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2024 Season</a:t>
            </a:r>
          </a:p>
        </p:txBody>
      </p:sp>
    </p:spTree>
    <p:extLst>
      <p:ext uri="{BB962C8B-B14F-4D97-AF65-F5344CB8AC3E}">
        <p14:creationId xmlns:p14="http://schemas.microsoft.com/office/powerpoint/2010/main" val="2391518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3DE4D-4623-E3E5-2F18-9C045E037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Before the Storm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6C519-4D50-D173-ED7B-9FFFF4FAF4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an Emergency Supply Kit</a:t>
            </a:r>
          </a:p>
          <a:p>
            <a:pPr lvl="1"/>
            <a:r>
              <a:rPr lang="en-US" dirty="0"/>
              <a:t>Minimum of 72-hours worth of supplies, as it may take a while to get to you due to flooding or damage</a:t>
            </a:r>
          </a:p>
          <a:p>
            <a:pPr lvl="1"/>
            <a:r>
              <a:rPr lang="en-US" dirty="0"/>
              <a:t>Include items like:</a:t>
            </a:r>
          </a:p>
          <a:p>
            <a:pPr lvl="2"/>
            <a:r>
              <a:rPr lang="en-US" dirty="0"/>
              <a:t>Water and Non-perishable food</a:t>
            </a:r>
          </a:p>
          <a:p>
            <a:pPr lvl="2"/>
            <a:r>
              <a:rPr lang="en-US" dirty="0"/>
              <a:t>Cash and Important Documents</a:t>
            </a:r>
          </a:p>
          <a:p>
            <a:pPr lvl="2"/>
            <a:r>
              <a:rPr lang="en-US" dirty="0"/>
              <a:t>Toiletries and toilet paper </a:t>
            </a:r>
          </a:p>
          <a:p>
            <a:pPr lvl="2"/>
            <a:r>
              <a:rPr lang="en-US" dirty="0"/>
              <a:t>Medicines and a first aid kit</a:t>
            </a:r>
          </a:p>
          <a:p>
            <a:pPr lvl="2"/>
            <a:r>
              <a:rPr lang="en-US" dirty="0"/>
              <a:t>Pet food and medication</a:t>
            </a:r>
          </a:p>
          <a:p>
            <a:pPr lvl="2"/>
            <a:r>
              <a:rPr lang="en-US" dirty="0"/>
              <a:t>Batteries, battery-powered lights, and a NOAA weather radio</a:t>
            </a:r>
          </a:p>
          <a:p>
            <a:pPr lvl="2"/>
            <a:r>
              <a:rPr lang="en-US" dirty="0"/>
              <a:t>Phone or other types of chargers</a:t>
            </a:r>
          </a:p>
          <a:p>
            <a:pPr lvl="2"/>
            <a:r>
              <a:rPr lang="en-US" dirty="0"/>
              <a:t>Extra clothing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922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3E2BB-EBCC-F308-F136-F156EFB43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Before the Storm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AD8DD6-3DAE-9208-F0BE-102844D4F8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Prepare your home</a:t>
            </a:r>
          </a:p>
          <a:p>
            <a:pPr lvl="1"/>
            <a:r>
              <a:rPr lang="en-US" dirty="0"/>
              <a:t>Check roof </a:t>
            </a:r>
            <a:r>
              <a:rPr lang="en-US"/>
              <a:t>and roof </a:t>
            </a:r>
            <a:r>
              <a:rPr lang="en-US" dirty="0"/>
              <a:t>sheathing</a:t>
            </a:r>
          </a:p>
          <a:p>
            <a:pPr lvl="1"/>
            <a:r>
              <a:rPr lang="en-US" dirty="0"/>
              <a:t>Secure garage doors</a:t>
            </a:r>
          </a:p>
          <a:p>
            <a:pPr lvl="1"/>
            <a:r>
              <a:rPr lang="en-US" dirty="0"/>
              <a:t>Secure storm shutters or board windows</a:t>
            </a:r>
          </a:p>
          <a:p>
            <a:pPr lvl="1"/>
            <a:r>
              <a:rPr lang="en-US" dirty="0"/>
              <a:t>Secure any loose outdoor materials, such as:</a:t>
            </a:r>
          </a:p>
          <a:p>
            <a:pPr lvl="2"/>
            <a:r>
              <a:rPr lang="en-US" dirty="0"/>
              <a:t>Garbage cans</a:t>
            </a:r>
          </a:p>
          <a:p>
            <a:pPr lvl="2"/>
            <a:r>
              <a:rPr lang="en-US" dirty="0"/>
              <a:t>Outdoor furniture</a:t>
            </a:r>
          </a:p>
          <a:p>
            <a:pPr lvl="2"/>
            <a:r>
              <a:rPr lang="en-US" dirty="0"/>
              <a:t>Plants</a:t>
            </a:r>
          </a:p>
          <a:p>
            <a:pPr lvl="1"/>
            <a:r>
              <a:rPr lang="en-US" dirty="0"/>
              <a:t>Check generator (if you have one) and make sure you have extra fuel</a:t>
            </a:r>
          </a:p>
        </p:txBody>
      </p:sp>
    </p:spTree>
    <p:extLst>
      <p:ext uri="{BB962C8B-B14F-4D97-AF65-F5344CB8AC3E}">
        <p14:creationId xmlns:p14="http://schemas.microsoft.com/office/powerpoint/2010/main" val="2813227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2BCF7-96C7-9CF5-250C-73B9E7F93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 your NEW Evacuation Zone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648E0F-DE3A-078D-FF5A-C33B58156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state has developed new evacuation zones for 2024</a:t>
            </a:r>
          </a:p>
          <a:p>
            <a:r>
              <a:rPr lang="en-US" dirty="0"/>
              <a:t>James Island is now in Zone “B” we used to be in Zone “A”</a:t>
            </a:r>
          </a:p>
        </p:txBody>
      </p:sp>
    </p:spTree>
    <p:extLst>
      <p:ext uri="{BB962C8B-B14F-4D97-AF65-F5344CB8AC3E}">
        <p14:creationId xmlns:p14="http://schemas.microsoft.com/office/powerpoint/2010/main" val="23851188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0E0CD-881F-0450-0C20-ED88CEEC9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 your NEW Evacuation Zone</a:t>
            </a:r>
          </a:p>
        </p:txBody>
      </p:sp>
      <p:pic>
        <p:nvPicPr>
          <p:cNvPr id="5" name="Content Placeholder 4" descr="A map of the central hurricane&#10;&#10;Description automatically generated">
            <a:extLst>
              <a:ext uri="{FF2B5EF4-FFF2-40B4-BE49-F238E27FC236}">
                <a16:creationId xmlns:a16="http://schemas.microsoft.com/office/drawing/2014/main" id="{D96EA1D8-CD4A-8900-D6EE-8C7FE949CC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6929" y="1463040"/>
            <a:ext cx="6865034" cy="4713923"/>
          </a:xfrm>
        </p:spPr>
      </p:pic>
    </p:spTree>
    <p:extLst>
      <p:ext uri="{BB962C8B-B14F-4D97-AF65-F5344CB8AC3E}">
        <p14:creationId xmlns:p14="http://schemas.microsoft.com/office/powerpoint/2010/main" val="20718979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19F25-6784-2ACF-2E69-0CBD911BB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 your Evacuation Route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49CD7-01BD-D54D-5709-96D2EB911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Residents of James Island are directed to use Folly Road (SC 171) to Savannah Highway South (US 17) to I-526 to the reversed lanes on I-26</a:t>
            </a:r>
          </a:p>
          <a:p>
            <a:r>
              <a:rPr lang="en-US" dirty="0"/>
              <a:t>The lanes on I-26 are typically reversed sometime after the governor has issued a mandatory evacuation order and all appropriate resources are in place</a:t>
            </a:r>
          </a:p>
        </p:txBody>
      </p:sp>
    </p:spTree>
    <p:extLst>
      <p:ext uri="{BB962C8B-B14F-4D97-AF65-F5344CB8AC3E}">
        <p14:creationId xmlns:p14="http://schemas.microsoft.com/office/powerpoint/2010/main" val="18984537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C6407-EC65-B2DD-D2C0-E3F6DF357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the Storm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0E459-B1ED-C7D5-75A7-5C9C8FECC1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Wait for All-Clear notice to be given to return</a:t>
            </a:r>
          </a:p>
          <a:p>
            <a:r>
              <a:rPr lang="en-US" dirty="0"/>
              <a:t>Re-enter your home carefully</a:t>
            </a:r>
          </a:p>
          <a:p>
            <a:r>
              <a:rPr lang="en-US" dirty="0"/>
              <a:t>Stay away from downed powerlines and any water near them</a:t>
            </a:r>
          </a:p>
          <a:p>
            <a:r>
              <a:rPr lang="en-US" dirty="0"/>
              <a:t>Do not attempt to traverse flood waters as they may be deeper than you think</a:t>
            </a:r>
          </a:p>
          <a:p>
            <a:r>
              <a:rPr lang="en-US" dirty="0"/>
              <a:t>Stay out of flood waters as they are likely contaminated </a:t>
            </a:r>
          </a:p>
          <a:p>
            <a:r>
              <a:rPr lang="en-US" dirty="0"/>
              <a:t>Beware of snakes or other animals that may have been driven to higher ground because of flooding</a:t>
            </a:r>
          </a:p>
        </p:txBody>
      </p:sp>
    </p:spTree>
    <p:extLst>
      <p:ext uri="{BB962C8B-B14F-4D97-AF65-F5344CB8AC3E}">
        <p14:creationId xmlns:p14="http://schemas.microsoft.com/office/powerpoint/2010/main" val="453986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DBD38-B49E-7899-279C-B69368C22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the Storm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E12BB-44E8-9387-9CC6-8FF8C41C6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sure to clean and disinfect anything in your home that got wet</a:t>
            </a:r>
          </a:p>
          <a:p>
            <a:r>
              <a:rPr lang="en-US" dirty="0"/>
              <a:t>Use appropriate personal protective equipment (PPE), gloves, boots, safety glasses, masks, etc. when cleaning or removing debris</a:t>
            </a:r>
          </a:p>
          <a:p>
            <a:r>
              <a:rPr lang="en-US" dirty="0"/>
              <a:t>Make sure you have been properly trained in the use of equipment like a chainsaw if you intend to use it</a:t>
            </a:r>
          </a:p>
          <a:p>
            <a:r>
              <a:rPr lang="en-US" dirty="0"/>
              <a:t> Do not operate generators, grills, etc. inside a home, or garage, or any enclosed space</a:t>
            </a:r>
          </a:p>
        </p:txBody>
      </p:sp>
    </p:spTree>
    <p:extLst>
      <p:ext uri="{BB962C8B-B14F-4D97-AF65-F5344CB8AC3E}">
        <p14:creationId xmlns:p14="http://schemas.microsoft.com/office/powerpoint/2010/main" val="31100632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B6650-6F32-AFBB-4A3B-293ACCC4F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the Storm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FDA784-6C7A-7C70-ABF6-C16B3DCE93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good storm debris management by separating debris using the CHEAT method</a:t>
            </a:r>
          </a:p>
          <a:p>
            <a:pPr lvl="1"/>
            <a:r>
              <a:rPr lang="en-US" dirty="0"/>
              <a:t>C-Construction Waste</a:t>
            </a:r>
          </a:p>
          <a:p>
            <a:pPr lvl="1"/>
            <a:r>
              <a:rPr lang="en-US" dirty="0"/>
              <a:t>H-Hazardous residues</a:t>
            </a:r>
          </a:p>
          <a:p>
            <a:pPr lvl="1"/>
            <a:r>
              <a:rPr lang="en-US" dirty="0"/>
              <a:t>E-Electronics</a:t>
            </a:r>
          </a:p>
          <a:p>
            <a:pPr lvl="1"/>
            <a:r>
              <a:rPr lang="en-US" dirty="0"/>
              <a:t>A-Accessories</a:t>
            </a:r>
          </a:p>
          <a:p>
            <a:pPr lvl="1"/>
            <a:r>
              <a:rPr lang="en-US" dirty="0"/>
              <a:t>T-Trees and vegetation</a:t>
            </a:r>
          </a:p>
          <a:p>
            <a:r>
              <a:rPr lang="en-US" dirty="0"/>
              <a:t>Place debris </a:t>
            </a:r>
          </a:p>
          <a:p>
            <a:pPr lvl="1"/>
            <a:r>
              <a:rPr lang="en-US" dirty="0"/>
              <a:t>Within 15 feet of roadway</a:t>
            </a:r>
          </a:p>
          <a:p>
            <a:pPr lvl="1"/>
            <a:r>
              <a:rPr lang="en-US" dirty="0"/>
              <a:t>Between road and sidewalk, if there is  one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4857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79BCB-C92E-878B-8F5D-F63D7D42F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368CA-B272-118F-EDD7-650E65185E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Important links</a:t>
            </a:r>
          </a:p>
          <a:p>
            <a:pPr lvl="1"/>
            <a:r>
              <a:rPr lang="en-US" dirty="0">
                <a:hlinkClick r:id="rId2"/>
              </a:rPr>
              <a:t>www.jamesislandsc.us/emergency-preparedness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www.jipsd.org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www.charlestoncounty.org/departments/emergency-management</a:t>
            </a:r>
            <a:endParaRPr lang="en-US" dirty="0"/>
          </a:p>
          <a:p>
            <a:pPr lvl="1"/>
            <a:r>
              <a:rPr lang="en-US" dirty="0">
                <a:hlinkClick r:id="rId5"/>
              </a:rPr>
              <a:t>www.scemd.org</a:t>
            </a:r>
            <a:endParaRPr lang="en-US" dirty="0"/>
          </a:p>
          <a:p>
            <a:r>
              <a:rPr lang="en-US" dirty="0"/>
              <a:t>Important phone numbers</a:t>
            </a:r>
          </a:p>
          <a:p>
            <a:pPr lvl="1"/>
            <a:r>
              <a:rPr lang="en-US" dirty="0"/>
              <a:t>9-1-1 for emergencies</a:t>
            </a:r>
          </a:p>
          <a:p>
            <a:pPr lvl="1"/>
            <a:r>
              <a:rPr lang="en-US" dirty="0"/>
              <a:t>(843) 795-4141 Town of James Island (active during emergencies)</a:t>
            </a:r>
          </a:p>
          <a:p>
            <a:pPr lvl="1"/>
            <a:r>
              <a:rPr lang="en-US" dirty="0"/>
              <a:t>(843) 743-7200 Charleston County non-emergency Public Safety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6177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1D0E5-EBFC-A02D-DED0-769574FFA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712CD-B6F6-39FA-CE92-E25CF3942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2332118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C2E32-7668-D986-C995-674743890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Hurricane Preparedness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42E553-AB0D-2566-4310-520CE1426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  <a:p>
            <a:r>
              <a:rPr lang="en-US" dirty="0"/>
              <a:t>Information about Tropical Cyclones</a:t>
            </a:r>
          </a:p>
          <a:p>
            <a:r>
              <a:rPr lang="en-US" dirty="0"/>
              <a:t>Before the storm</a:t>
            </a:r>
          </a:p>
          <a:p>
            <a:r>
              <a:rPr lang="en-US" dirty="0"/>
              <a:t>Know your NEW Evacuation Zone</a:t>
            </a:r>
          </a:p>
          <a:p>
            <a:r>
              <a:rPr lang="en-US" dirty="0"/>
              <a:t>Evacuation Route</a:t>
            </a:r>
          </a:p>
          <a:p>
            <a:r>
              <a:rPr lang="en-US" dirty="0"/>
              <a:t>After the storm</a:t>
            </a:r>
          </a:p>
          <a:p>
            <a:r>
              <a:rPr lang="en-US" dirty="0"/>
              <a:t>Important resources</a:t>
            </a:r>
          </a:p>
          <a:p>
            <a:r>
              <a:rPr lang="en-US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3033367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9814C-D721-F315-8B29-0B3A7B780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FD9B3-18FE-127C-6E84-FF42EE25C6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Chris Seabolt, former Fire Chief JIPSD</a:t>
            </a:r>
          </a:p>
          <a:p>
            <a:pPr lvl="1"/>
            <a:r>
              <a:rPr lang="en-US" dirty="0"/>
              <a:t>30+ years in Emergency Service with 23 on James Island</a:t>
            </a:r>
          </a:p>
          <a:p>
            <a:r>
              <a:rPr lang="en-US" dirty="0"/>
              <a:t>Tonight, we will be discussing:</a:t>
            </a:r>
          </a:p>
          <a:p>
            <a:pPr lvl="1"/>
            <a:r>
              <a:rPr lang="en-US" dirty="0"/>
              <a:t>Hurricane Preparedness</a:t>
            </a:r>
          </a:p>
          <a:p>
            <a:pPr lvl="1"/>
            <a:r>
              <a:rPr lang="en-US" dirty="0"/>
              <a:t>2024 Hurricane Season</a:t>
            </a:r>
          </a:p>
          <a:p>
            <a:r>
              <a:rPr lang="en-US" dirty="0"/>
              <a:t>Main First Responders</a:t>
            </a:r>
          </a:p>
          <a:p>
            <a:pPr lvl="1"/>
            <a:r>
              <a:rPr lang="en-US" dirty="0"/>
              <a:t>JIPSD Fire Department, Solid Waste, and Wastewater Services</a:t>
            </a:r>
          </a:p>
          <a:p>
            <a:pPr lvl="1"/>
            <a:r>
              <a:rPr lang="en-US" dirty="0"/>
              <a:t>Charleston County Sheriff’s Office</a:t>
            </a:r>
          </a:p>
          <a:p>
            <a:pPr lvl="1"/>
            <a:r>
              <a:rPr lang="en-US" dirty="0"/>
              <a:t>Charleston Emergency Medical Services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773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08C57-DF8A-6E07-5395-CE5EADB0D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Tropical Cyclones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4073F-8E4E-7AB2-66A4-5810EAF190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Tropical Depression-the weakest tropical cyclone having maximum sustained winds of 38mph or less</a:t>
            </a:r>
          </a:p>
          <a:p>
            <a:r>
              <a:rPr lang="en-US" dirty="0"/>
              <a:t>Tropical Storm-mid-level tropical cyclone having maximum sustained winds between 39 and 73mph</a:t>
            </a:r>
          </a:p>
          <a:p>
            <a:r>
              <a:rPr lang="en-US" dirty="0"/>
              <a:t>Hurricane-the strongest tropical cyclone having maximum sustained winds over 74mph</a:t>
            </a:r>
          </a:p>
          <a:p>
            <a:pPr lvl="1"/>
            <a:r>
              <a:rPr lang="en-US" dirty="0"/>
              <a:t>Hurricane Alan in 1980 had the highest recorded winds of 190mph </a:t>
            </a:r>
          </a:p>
        </p:txBody>
      </p:sp>
    </p:spTree>
    <p:extLst>
      <p:ext uri="{BB962C8B-B14F-4D97-AF65-F5344CB8AC3E}">
        <p14:creationId xmlns:p14="http://schemas.microsoft.com/office/powerpoint/2010/main" val="4268472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93A3E-6168-C5B5-5CDC-933503B26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Tropical Cyclone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C0FF9E-2ECC-2D6B-5921-0CFEB51988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86275"/>
          </a:xfrm>
        </p:spPr>
        <p:txBody>
          <a:bodyPr/>
          <a:lstStyle/>
          <a:p>
            <a:pPr lvl="1"/>
            <a:r>
              <a:rPr lang="en-US" dirty="0"/>
              <a:t>Saffir-Simpson Scale</a:t>
            </a:r>
          </a:p>
          <a:p>
            <a:pPr lvl="1"/>
            <a:endParaRPr lang="en-US" dirty="0"/>
          </a:p>
        </p:txBody>
      </p:sp>
      <p:pic>
        <p:nvPicPr>
          <p:cNvPr id="5" name="Picture 4" descr="A table with different colored numbers&#10;&#10;Description automatically generated with medium confidence">
            <a:extLst>
              <a:ext uri="{FF2B5EF4-FFF2-40B4-BE49-F238E27FC236}">
                <a16:creationId xmlns:a16="http://schemas.microsoft.com/office/drawing/2014/main" id="{1B0BA636-744B-ECBB-372E-3372A2BD6C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3561" y="2235200"/>
            <a:ext cx="4025900" cy="407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842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088B1-532B-8612-930A-1E264B577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Tropical Cyclones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A33D5D-7E28-059B-B9F3-52A327178D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Watches and Warnings</a:t>
            </a:r>
          </a:p>
          <a:p>
            <a:pPr lvl="1"/>
            <a:r>
              <a:rPr lang="en-US" dirty="0"/>
              <a:t>Watches are issued 48 hours prior to “expected” landfall of a tropical cyclone</a:t>
            </a:r>
          </a:p>
          <a:p>
            <a:pPr lvl="1"/>
            <a:r>
              <a:rPr lang="en-US" dirty="0"/>
              <a:t>Warnings are issued 36 hours prior to “expected” landfall of a tropical cyclone</a:t>
            </a:r>
          </a:p>
          <a:p>
            <a:r>
              <a:rPr lang="en-US" dirty="0"/>
              <a:t>Storm Surge-the abnormal rise in sea level during a storm, measured as the height of water over the predicted astronomical tide.</a:t>
            </a:r>
          </a:p>
          <a:p>
            <a:pPr lvl="1"/>
            <a:r>
              <a:rPr lang="en-US" dirty="0"/>
              <a:t>Causes more deaths than high winds</a:t>
            </a:r>
          </a:p>
          <a:p>
            <a:pPr lvl="1"/>
            <a:r>
              <a:rPr lang="en-US" dirty="0"/>
              <a:t>The highest recorded storm surge in South Carolina was during Hurricane Hugo in 1989 in McClellanville and exceeded 20 feet </a:t>
            </a:r>
          </a:p>
        </p:txBody>
      </p:sp>
    </p:spTree>
    <p:extLst>
      <p:ext uri="{BB962C8B-B14F-4D97-AF65-F5344CB8AC3E}">
        <p14:creationId xmlns:p14="http://schemas.microsoft.com/office/powerpoint/2010/main" val="1387497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F7D31-8683-200E-46F2-E42CC5E7E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Tropical Cyclones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412F73-DCF8-CF0C-9C55-BCD909D30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NOAA 2024 Predictions</a:t>
            </a:r>
          </a:p>
          <a:p>
            <a:pPr lvl="1"/>
            <a:r>
              <a:rPr lang="en-US" dirty="0"/>
              <a:t>85% chance of being above average this year</a:t>
            </a:r>
          </a:p>
          <a:p>
            <a:pPr lvl="1"/>
            <a:r>
              <a:rPr lang="en-US" dirty="0"/>
              <a:t>Forecasting between 17 and 25 named storms</a:t>
            </a:r>
          </a:p>
          <a:p>
            <a:pPr lvl="1"/>
            <a:r>
              <a:rPr lang="en-US" dirty="0"/>
              <a:t>Between 8 and 13 hurricanes</a:t>
            </a:r>
          </a:p>
          <a:p>
            <a:pPr lvl="1"/>
            <a:r>
              <a:rPr lang="en-US" dirty="0"/>
              <a:t>And between 4 and 7 major storms (Category 3 or higher)</a:t>
            </a:r>
          </a:p>
          <a:p>
            <a:pPr lvl="1"/>
            <a:r>
              <a:rPr lang="en-US" dirty="0"/>
              <a:t>This is the highest number of named storms and major hurricanes forecast ever issued in May</a:t>
            </a:r>
          </a:p>
          <a:p>
            <a:pPr lvl="1"/>
            <a:r>
              <a:rPr lang="en-US" dirty="0"/>
              <a:t>An average season is considered to have 14 named storms, 7 hurricanes, and 3 major hurricanes</a:t>
            </a:r>
          </a:p>
          <a:p>
            <a:pPr lvl="1"/>
            <a:r>
              <a:rPr lang="en-US" dirty="0"/>
              <a:t>2020 has the record for the most named storms at 30 </a:t>
            </a:r>
          </a:p>
        </p:txBody>
      </p:sp>
    </p:spTree>
    <p:extLst>
      <p:ext uri="{BB962C8B-B14F-4D97-AF65-F5344CB8AC3E}">
        <p14:creationId xmlns:p14="http://schemas.microsoft.com/office/powerpoint/2010/main" val="3942591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C12E-DC71-2170-004F-39ED54CD9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Before the Storm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DA559-BE52-771D-80EC-3DF215688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Check Homeowner’s Insurance</a:t>
            </a:r>
          </a:p>
          <a:p>
            <a:pPr lvl="1"/>
            <a:r>
              <a:rPr lang="en-US" dirty="0"/>
              <a:t>Regular policies do not cover flood damage from Tropical Cyclones</a:t>
            </a:r>
          </a:p>
          <a:p>
            <a:pPr lvl="1"/>
            <a:r>
              <a:rPr lang="en-US" dirty="0"/>
              <a:t>Investigate the National Flood Insurance Program</a:t>
            </a:r>
          </a:p>
          <a:p>
            <a:pPr lvl="2"/>
            <a:r>
              <a:rPr lang="en-US" dirty="0"/>
              <a:t>Flood policies can take 30 days to take effect once purchased</a:t>
            </a:r>
          </a:p>
          <a:p>
            <a:r>
              <a:rPr lang="en-US" dirty="0"/>
              <a:t>Develop an Emergency Communications Plan</a:t>
            </a:r>
          </a:p>
          <a:p>
            <a:pPr lvl="1"/>
            <a:r>
              <a:rPr lang="en-US" dirty="0"/>
              <a:t>Create a plan to reunite family members if separated during an emergency</a:t>
            </a:r>
          </a:p>
          <a:p>
            <a:pPr lvl="1"/>
            <a:r>
              <a:rPr lang="en-US" dirty="0"/>
              <a:t>Ask an out-of-state family member to be a point of contact</a:t>
            </a:r>
          </a:p>
          <a:p>
            <a:pPr lvl="1"/>
            <a:r>
              <a:rPr lang="en-US" dirty="0"/>
              <a:t>Make sure all family members have important numbers and contact information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809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C94C7-CCB4-F20C-8355-6EE4FD261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Before the Storm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C3B4AA-331A-DDFC-0E48-C85D9FD24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an Emergency Evacuation Plan</a:t>
            </a:r>
          </a:p>
          <a:p>
            <a:pPr lvl="1"/>
            <a:r>
              <a:rPr lang="en-US" dirty="0"/>
              <a:t>Determine a location to evacuate</a:t>
            </a:r>
          </a:p>
          <a:p>
            <a:pPr lvl="1"/>
            <a:r>
              <a:rPr lang="en-US" dirty="0"/>
              <a:t>Determine when to leave</a:t>
            </a:r>
          </a:p>
          <a:p>
            <a:pPr lvl="1"/>
            <a:r>
              <a:rPr lang="en-US" dirty="0"/>
              <a:t>Determine who will go with whom</a:t>
            </a:r>
          </a:p>
          <a:p>
            <a:pPr lvl="1"/>
            <a:r>
              <a:rPr lang="en-US" dirty="0"/>
              <a:t>Follow evacuation routes</a:t>
            </a:r>
          </a:p>
          <a:p>
            <a:r>
              <a:rPr lang="en-US" dirty="0"/>
              <a:t>Be able to respond</a:t>
            </a:r>
          </a:p>
          <a:p>
            <a:pPr lvl="1"/>
            <a:r>
              <a:rPr lang="en-US" dirty="0"/>
              <a:t>Teach family members how to turn off gas, water, and electricity</a:t>
            </a:r>
          </a:p>
          <a:p>
            <a:pPr lvl="1"/>
            <a:r>
              <a:rPr lang="en-US" dirty="0"/>
              <a:t>Teach children how and when to use 9-1-1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116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2840</TotalTime>
  <Words>892</Words>
  <Application>Microsoft Office PowerPoint</Application>
  <PresentationFormat>Widescreen</PresentationFormat>
  <Paragraphs>125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Aptos</vt:lpstr>
      <vt:lpstr>Aptos Display</vt:lpstr>
      <vt:lpstr>Arial</vt:lpstr>
      <vt:lpstr>Office Theme</vt:lpstr>
      <vt:lpstr>Hurricane Preparedness</vt:lpstr>
      <vt:lpstr>Hurricane Preparedness</vt:lpstr>
      <vt:lpstr>Introduction</vt:lpstr>
      <vt:lpstr>Tropical Cyclones</vt:lpstr>
      <vt:lpstr>Tropical Cyclone</vt:lpstr>
      <vt:lpstr>Tropical Cyclones</vt:lpstr>
      <vt:lpstr>Tropical Cyclones</vt:lpstr>
      <vt:lpstr>Before the Storm</vt:lpstr>
      <vt:lpstr>Before the Storm</vt:lpstr>
      <vt:lpstr>Before the Storm</vt:lpstr>
      <vt:lpstr>Before the Storm</vt:lpstr>
      <vt:lpstr>Know your NEW Evacuation Zone</vt:lpstr>
      <vt:lpstr>Know your NEW Evacuation Zone</vt:lpstr>
      <vt:lpstr>Know your Evacuation Route</vt:lpstr>
      <vt:lpstr>After the Storm</vt:lpstr>
      <vt:lpstr>After the Storm</vt:lpstr>
      <vt:lpstr>After the Storm</vt:lpstr>
      <vt:lpstr>Important Resources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Hurricane Preparedness</dc:title>
  <dc:creator>Chris Seabolt</dc:creator>
  <cp:lastModifiedBy>Frances Simmons</cp:lastModifiedBy>
  <cp:revision>2</cp:revision>
  <dcterms:created xsi:type="dcterms:W3CDTF">2024-05-19T23:00:26Z</dcterms:created>
  <dcterms:modified xsi:type="dcterms:W3CDTF">2024-05-24T18:51:04Z</dcterms:modified>
</cp:coreProperties>
</file>